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58" r:id="rId4"/>
    <p:sldId id="280" r:id="rId5"/>
    <p:sldId id="281" r:id="rId6"/>
    <p:sldId id="268" r:id="rId7"/>
    <p:sldId id="271" r:id="rId8"/>
    <p:sldId id="274" r:id="rId9"/>
    <p:sldId id="273" r:id="rId10"/>
    <p:sldId id="269" r:id="rId11"/>
    <p:sldId id="276" r:id="rId12"/>
    <p:sldId id="277" r:id="rId13"/>
    <p:sldId id="278" r:id="rId14"/>
    <p:sldId id="279" r:id="rId15"/>
    <p:sldId id="270" r:id="rId16"/>
    <p:sldId id="275" r:id="rId17"/>
    <p:sldId id="260" r:id="rId18"/>
    <p:sldId id="266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Storm Center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Matthew del </a:t>
            </a:r>
            <a:r>
              <a:rPr lang="en-US" dirty="0" err="1" smtClean="0"/>
              <a:t>valle</a:t>
            </a:r>
            <a:r>
              <a:rPr lang="en-US" dirty="0" smtClean="0"/>
              <a:t>-College Academy at Broward College </a:t>
            </a:r>
            <a:r>
              <a:rPr lang="en-US" dirty="0" smtClean="0"/>
              <a:t>central-Java</a:t>
            </a:r>
            <a:endParaRPr lang="en-US" dirty="0" smtClean="0"/>
          </a:p>
          <a:p>
            <a:r>
              <a:rPr lang="en-US" dirty="0" smtClean="0"/>
              <a:t>Connor </a:t>
            </a:r>
            <a:r>
              <a:rPr lang="en-US" dirty="0" err="1"/>
              <a:t>Mccarthy</a:t>
            </a:r>
            <a:r>
              <a:rPr lang="en-US" dirty="0"/>
              <a:t>- </a:t>
            </a:r>
            <a:r>
              <a:rPr lang="en-US" dirty="0" smtClean="0"/>
              <a:t>-</a:t>
            </a:r>
            <a:r>
              <a:rPr lang="en-US" dirty="0"/>
              <a:t>College Academy at </a:t>
            </a:r>
            <a:r>
              <a:rPr lang="en-US" dirty="0" smtClean="0"/>
              <a:t>Broward College </a:t>
            </a:r>
            <a:r>
              <a:rPr lang="en-US" dirty="0" smtClean="0"/>
              <a:t>central- UI/Graphics</a:t>
            </a:r>
            <a:endParaRPr lang="en-US" dirty="0" smtClean="0"/>
          </a:p>
          <a:p>
            <a:r>
              <a:rPr lang="en-US" dirty="0" smtClean="0"/>
              <a:t>Summer 2015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2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Interface: </a:t>
            </a:r>
            <a:r>
              <a:rPr lang="en-US" dirty="0" smtClean="0"/>
              <a:t>Main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b="573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Omniglobe</a:t>
            </a:r>
            <a:r>
              <a:rPr lang="en-US" dirty="0" smtClean="0"/>
              <a:t> UI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0" y="2168406"/>
            <a:ext cx="2862241" cy="45795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54" y="2168406"/>
            <a:ext cx="2859109" cy="45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Info 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b="573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Plasma Ball w/ dialog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b="5730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UI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b="573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7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w/ Photoshop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Title Screens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35" y="681092"/>
            <a:ext cx="4516054" cy="27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35" y="3657600"/>
            <a:ext cx="4516054" cy="2890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1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w/Photoshop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Buttons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91" y="4529745"/>
            <a:ext cx="4444445" cy="1269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42" y="1657406"/>
            <a:ext cx="3196573" cy="1771594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8500056" y="3429000"/>
            <a:ext cx="579550" cy="11007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Movie_0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6231" y="2074517"/>
            <a:ext cx="6377235" cy="4783483"/>
          </a:xfrm>
        </p:spPr>
      </p:pic>
    </p:spTree>
    <p:extLst>
      <p:ext uri="{BB962C8B-B14F-4D97-AF65-F5344CB8AC3E}">
        <p14:creationId xmlns:p14="http://schemas.microsoft.com/office/powerpoint/2010/main" val="261562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Florida Atlantic University </a:t>
            </a:r>
          </a:p>
          <a:p>
            <a:r>
              <a:rPr lang="en-US" dirty="0" smtClean="0"/>
              <a:t>Museum of Discovery and Science</a:t>
            </a:r>
          </a:p>
          <a:p>
            <a:r>
              <a:rPr lang="en-US" dirty="0" smtClean="0"/>
              <a:t>United Way of Broward County</a:t>
            </a:r>
          </a:p>
          <a:p>
            <a:r>
              <a:rPr lang="en-US" dirty="0" smtClean="0"/>
              <a:t>Sudoku game code from </a:t>
            </a:r>
            <a:r>
              <a:rPr lang="en-US" i="1" dirty="0" smtClean="0"/>
              <a:t>Hello Android </a:t>
            </a:r>
            <a:r>
              <a:rPr lang="en-US" dirty="0" smtClean="0"/>
              <a:t>by Ed </a:t>
            </a:r>
            <a:r>
              <a:rPr lang="en-US" dirty="0" smtClean="0"/>
              <a:t>Burnette</a:t>
            </a:r>
          </a:p>
          <a:p>
            <a:r>
              <a:rPr lang="en-US" dirty="0" smtClean="0"/>
              <a:t>College Academy @ Broward College Central.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8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away!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better inform the customers about Florida’s weather patterns, we set out to create an application to enhance the </a:t>
            </a:r>
            <a:r>
              <a:rPr lang="en-US" dirty="0" err="1" smtClean="0"/>
              <a:t>exhbit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 for your </a:t>
            </a:r>
            <a:r>
              <a:rPr lang="en-US" dirty="0" smtClean="0"/>
              <a:t>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0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Center-Overview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Six Activities</a:t>
            </a:r>
          </a:p>
          <a:p>
            <a:pPr lvl="1"/>
            <a:r>
              <a:rPr lang="en-US" dirty="0" smtClean="0"/>
              <a:t>Main Page</a:t>
            </a:r>
          </a:p>
          <a:p>
            <a:pPr lvl="1"/>
            <a:r>
              <a:rPr lang="en-US" dirty="0" smtClean="0"/>
              <a:t>Fun Tricks</a:t>
            </a:r>
          </a:p>
          <a:p>
            <a:pPr lvl="1"/>
            <a:r>
              <a:rPr lang="en-US" dirty="0" err="1" smtClean="0"/>
              <a:t>Omniglobe</a:t>
            </a:r>
            <a:endParaRPr lang="en-US" dirty="0" smtClean="0"/>
          </a:p>
          <a:p>
            <a:pPr lvl="1"/>
            <a:r>
              <a:rPr lang="en-US" dirty="0" smtClean="0"/>
              <a:t>Plasma Ball</a:t>
            </a:r>
          </a:p>
          <a:p>
            <a:pPr lvl="1"/>
            <a:r>
              <a:rPr lang="en-US" dirty="0" smtClean="0"/>
              <a:t>Storm Info</a:t>
            </a:r>
          </a:p>
          <a:p>
            <a:pPr lvl="1"/>
            <a:r>
              <a:rPr lang="en-US" dirty="0" smtClean="0"/>
              <a:t>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717443"/>
            <a:ext cx="10164775" cy="3636368"/>
          </a:xfrm>
        </p:spPr>
      </p:pic>
    </p:spTree>
    <p:extLst>
      <p:ext uri="{BB962C8B-B14F-4D97-AF65-F5344CB8AC3E}">
        <p14:creationId xmlns:p14="http://schemas.microsoft.com/office/powerpoint/2010/main" val="91490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Page Java Code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18143"/>
            <a:ext cx="8824913" cy="3187014"/>
          </a:xfrm>
        </p:spPr>
      </p:pic>
    </p:spTree>
    <p:extLst>
      <p:ext uri="{BB962C8B-B14F-4D97-AF65-F5344CB8AC3E}">
        <p14:creationId xmlns:p14="http://schemas.microsoft.com/office/powerpoint/2010/main" val="25836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Activity Java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53" y="2639336"/>
            <a:ext cx="7499206" cy="3344627"/>
          </a:xfrm>
        </p:spPr>
      </p:pic>
    </p:spTree>
    <p:extLst>
      <p:ext uri="{BB962C8B-B14F-4D97-AF65-F5344CB8AC3E}">
        <p14:creationId xmlns:p14="http://schemas.microsoft.com/office/powerpoint/2010/main" val="209222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</a:t>
            </a:r>
            <a:r>
              <a:rPr lang="en-US" dirty="0" smtClean="0"/>
              <a:t>Info/</a:t>
            </a:r>
            <a:r>
              <a:rPr lang="en-US" dirty="0" err="1" smtClean="0"/>
              <a:t>Omniglobe</a:t>
            </a:r>
            <a:r>
              <a:rPr lang="en-US" dirty="0" smtClean="0"/>
              <a:t>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633608"/>
            <a:ext cx="8824913" cy="3356084"/>
          </a:xfrm>
        </p:spPr>
      </p:pic>
    </p:spTree>
    <p:extLst>
      <p:ext uri="{BB962C8B-B14F-4D97-AF65-F5344CB8AC3E}">
        <p14:creationId xmlns:p14="http://schemas.microsoft.com/office/powerpoint/2010/main" val="33488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Plasma Ball Activity/Fun Tricks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93" y="2644542"/>
            <a:ext cx="6992326" cy="3334215"/>
          </a:xfrm>
        </p:spPr>
      </p:pic>
    </p:spTree>
    <p:extLst>
      <p:ext uri="{BB962C8B-B14F-4D97-AF65-F5344CB8AC3E}">
        <p14:creationId xmlns:p14="http://schemas.microsoft.com/office/powerpoint/2010/main" val="28994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345</TotalTime>
  <Words>151</Words>
  <Application>Microsoft Office PowerPoint</Application>
  <PresentationFormat>Widescreen</PresentationFormat>
  <Paragraphs>40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 Boardroom</vt:lpstr>
      <vt:lpstr>Storm Center </vt:lpstr>
      <vt:lpstr>Why?</vt:lpstr>
      <vt:lpstr>Storm Center-Overview</vt:lpstr>
      <vt:lpstr>Mockup</vt:lpstr>
      <vt:lpstr>Demo</vt:lpstr>
      <vt:lpstr>Main Page Java Code</vt:lpstr>
      <vt:lpstr>Quiz Activity Java Code</vt:lpstr>
      <vt:lpstr>Storm Info/Omniglobe Code</vt:lpstr>
      <vt:lpstr>Plasma Ball Activity/Fun Tricks Code</vt:lpstr>
      <vt:lpstr>User Interface: Main Page</vt:lpstr>
      <vt:lpstr>Omniglobe UI </vt:lpstr>
      <vt:lpstr>Storm Info UI</vt:lpstr>
      <vt:lpstr>Plasma Ball w/ dialog</vt:lpstr>
      <vt:lpstr>Quiz UI</vt:lpstr>
      <vt:lpstr>Graphics w/ Photoshop</vt:lpstr>
      <vt:lpstr>Graphics w/Photoshop</vt:lpstr>
      <vt:lpstr>Video</vt:lpstr>
      <vt:lpstr>Thanks to…</vt:lpstr>
      <vt:lpstr>Q/A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Storm Center</dc:title>
  <dc:creator>Matthew del Valle</dc:creator>
  <cp:lastModifiedBy>Matthew del Valle</cp:lastModifiedBy>
  <cp:revision>22</cp:revision>
  <dcterms:created xsi:type="dcterms:W3CDTF">2015-07-22T16:06:20Z</dcterms:created>
  <dcterms:modified xsi:type="dcterms:W3CDTF">2015-07-24T20:16:17Z</dcterms:modified>
</cp:coreProperties>
</file>